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16" r:id="rId1"/>
  </p:sldMasterIdLst>
  <p:notesMasterIdLst>
    <p:notesMasterId r:id="rId28"/>
  </p:notesMasterIdLst>
  <p:handoutMasterIdLst>
    <p:handoutMasterId r:id="rId29"/>
  </p:handoutMasterIdLst>
  <p:sldIdLst>
    <p:sldId id="256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22" r:id="rId27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FF9900"/>
    <a:srgbClr val="FFCC00"/>
    <a:srgbClr val="FFCCFF"/>
    <a:srgbClr val="99FF66"/>
    <a:srgbClr val="F6BD7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6" autoAdjust="0"/>
    <p:restoredTop sz="94618" autoAdjust="0"/>
  </p:normalViewPr>
  <p:slideViewPr>
    <p:cSldViewPr>
      <p:cViewPr varScale="1">
        <p:scale>
          <a:sx n="82" d="100"/>
          <a:sy n="82" d="100"/>
        </p:scale>
        <p:origin x="146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775B6D-C20D-4314-AE1B-2D25E7B53A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076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F0B6500-8819-4A18-9B19-63B75ED02E67}" type="datetimeFigureOut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F30056-1C53-4003-A2EA-CDB148169A3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690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3D2A8F-9935-4F96-B520-CAF99DC644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86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6BA80-5A4C-4F1F-82E7-DBE939BC1E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80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68F215F-573E-4827-8E6E-086DFDA6F59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1" r:id="rId1"/>
    <p:sldLayoutId id="214748588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pay.tp.edu.tw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hyperlink" Target="https://eschool.tp.edu.tw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ldap.tp.edu.tw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pay.tp.edu.tw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404813"/>
            <a:ext cx="7772400" cy="503237"/>
          </a:xfrm>
        </p:spPr>
        <p:txBody>
          <a:bodyPr/>
          <a:lstStyle/>
          <a:p>
            <a:pPr eaLnBrk="1" hangingPunct="1"/>
            <a:r>
              <a:rPr lang="zh-TW" altLang="en-US" sz="2000" dirty="0">
                <a:solidFill>
                  <a:schemeClr val="bg1"/>
                </a:solidFill>
                <a:ea typeface="標楷體" pitchFamily="65" charset="-120"/>
              </a:rPr>
              <a:t>臺 北 市 信 義 區 博 愛 國 民 小 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2276475"/>
            <a:ext cx="6493482" cy="720725"/>
          </a:xfrm>
        </p:spPr>
        <p:txBody>
          <a:bodyPr/>
          <a:lstStyle/>
          <a:p>
            <a:pPr eaLnBrk="1" hangingPunct="1"/>
            <a:r>
              <a:rPr lang="zh-TW" altLang="en-US" sz="5400" b="1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臺北市校園繳費系統</a:t>
            </a:r>
            <a:endParaRPr lang="zh-TW" altLang="en-US" sz="5400" b="1" dirty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1403350" y="2636838"/>
            <a:ext cx="6400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3600" b="1">
              <a:ea typeface="標楷體" pitchFamily="65" charset="-120"/>
            </a:endParaRPr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4139952" y="4437112"/>
            <a:ext cx="3816424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2800" b="1" dirty="0">
              <a:ea typeface="標楷體" pitchFamily="65" charset="-120"/>
            </a:endParaRPr>
          </a:p>
        </p:txBody>
      </p:sp>
      <p:pic>
        <p:nvPicPr>
          <p:cNvPr id="2" name="音訊 1">
            <a:hlinkClick r:id="" action="ppaction://media"/>
            <a:extLst>
              <a:ext uri="{FF2B5EF4-FFF2-40B4-BE49-F238E27FC236}">
                <a16:creationId xmlns:a16="http://schemas.microsoft.com/office/drawing/2014/main" id="{485188E0-1F01-4B00-AE13-3B3569884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2"/>
    </mc:Choice>
    <mc:Fallback xmlns="">
      <p:transition spd="slow" advTm="4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父親或母親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一位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1-9-1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547067"/>
            <a:ext cx="8208912" cy="50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1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父親和母親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二位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1-9-2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3351"/>
            <a:ext cx="8149704" cy="52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其他關係者為監護人，</a:t>
            </a:r>
            <a:b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但不是父親或母親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1-9-3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3" y="1403350"/>
            <a:ext cx="8281244" cy="51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1-10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58" y="1634504"/>
            <a:ext cx="7846942" cy="4947325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填完後，按一下「確認送出」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683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會短暫出現一下</a:t>
            </a:r>
            <a:b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「設定親子帳號成功！」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1-11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36" y="1696283"/>
            <a:ext cx="7775386" cy="49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34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導師審核完後，申辦人即收到郵件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2-1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0BAD890-9C48-401C-A0AA-7C005FBAE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6"/>
          <a:stretch/>
        </p:blipFill>
        <p:spPr>
          <a:xfrm>
            <a:off x="2389983" y="1070739"/>
            <a:ext cx="4746771" cy="56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2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2-2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67352"/>
            <a:ext cx="5962141" cy="5115819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1.https://epay.tp.edu.tw/</a:t>
            </a:r>
            <a:b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按一下「家長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學生」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214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按一下「臺北市校園單一身分驗證服務」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47068"/>
            <a:ext cx="5967493" cy="51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9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2-4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依據郵件的提示，輸入帳密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90009"/>
            <a:ext cx="4968552" cy="560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8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2-5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變更密碼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47068"/>
            <a:ext cx="6173629" cy="45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https://eschool.tp.edu.tw/</a:t>
            </a:r>
            <a:b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按一下「親子帳號綁定」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06" y="1355628"/>
            <a:ext cx="6985000" cy="528594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音訊 3">
            <a:hlinkClick r:id="" action="ppaction://media"/>
            <a:extLst>
              <a:ext uri="{FF2B5EF4-FFF2-40B4-BE49-F238E27FC236}">
                <a16:creationId xmlns:a16="http://schemas.microsoft.com/office/drawing/2014/main" id="{B421B8F0-B0A4-4C4B-A430-89A90601CE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4"/>
    </mc:Choice>
    <mc:Fallback xmlns="">
      <p:transition spd="slow" advTm="21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2-6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密碼變更成功，但不是在</a:t>
            </a:r>
            <a:b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這裡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https://ldap.tp.edu.tw/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重新登入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25445"/>
            <a:ext cx="4452548" cy="55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3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2-7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53217"/>
            <a:ext cx="7255147" cy="5404783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校園繳費系統</a:t>
            </a:r>
            <a:b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</a:b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https://epay.tp.edu.tw/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3375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2-8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04" y="1392864"/>
            <a:ext cx="7063712" cy="5466556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按一下「臺北市校園單一身分驗證服務」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7348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2-9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輸入帳密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48" y="1070739"/>
            <a:ext cx="5127842" cy="57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56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2-10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03350"/>
            <a:ext cx="7089352" cy="5245373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按一下「同意」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169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2-11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開始使用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3" y="2420888"/>
            <a:ext cx="867387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55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"/>
          <p:cNvSpPr>
            <a:spLocks noGrp="1" noChangeArrowheads="1"/>
          </p:cNvSpPr>
          <p:nvPr>
            <p:ph type="title"/>
          </p:nvPr>
        </p:nvSpPr>
        <p:spPr>
          <a:xfrm>
            <a:off x="4932363" y="4230688"/>
            <a:ext cx="3743325" cy="8540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 請 指 教 </a:t>
            </a:r>
          </a:p>
        </p:txBody>
      </p:sp>
      <p:sp>
        <p:nvSpPr>
          <p:cNvPr id="7373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241425" y="1412875"/>
            <a:ext cx="6661150" cy="2687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3600" b="1" dirty="0">
                <a:solidFill>
                  <a:srgbClr val="0000FF"/>
                </a:solidFill>
                <a:ea typeface="標楷體" pitchFamily="65" charset="-120"/>
              </a:rPr>
              <a:t>為孩子孕育希望的翅膀</a:t>
            </a:r>
          </a:p>
          <a:p>
            <a:pPr eaLnBrk="1" hangingPunct="1">
              <a:buFontTx/>
              <a:buNone/>
            </a:pPr>
            <a:r>
              <a:rPr lang="en-US" altLang="zh-TW" sz="3600" b="1" dirty="0">
                <a:solidFill>
                  <a:srgbClr val="0000FF"/>
                </a:solidFill>
                <a:ea typeface="標楷體" pitchFamily="65" charset="-120"/>
              </a:rPr>
              <a:t>			</a:t>
            </a:r>
            <a:r>
              <a:rPr lang="zh-TW" altLang="en-US" sz="3600" b="1" dirty="0">
                <a:solidFill>
                  <a:srgbClr val="FF0000"/>
                </a:solidFill>
                <a:ea typeface="標楷體" pitchFamily="65" charset="-120"/>
              </a:rPr>
              <a:t>快樂自信</a:t>
            </a:r>
            <a:r>
              <a:rPr lang="en-US" altLang="zh-TW" sz="3600" b="1" dirty="0">
                <a:solidFill>
                  <a:srgbClr val="FF0000"/>
                </a:solidFill>
                <a:ea typeface="標楷體" pitchFamily="65" charset="-120"/>
              </a:rPr>
              <a:t>	</a:t>
            </a:r>
            <a:r>
              <a:rPr lang="zh-TW" altLang="en-US" sz="3600" b="1" dirty="0">
                <a:solidFill>
                  <a:srgbClr val="FF0000"/>
                </a:solidFill>
                <a:ea typeface="標楷體" pitchFamily="65" charset="-120"/>
              </a:rPr>
              <a:t>飛向遠方</a:t>
            </a:r>
          </a:p>
          <a:p>
            <a:pPr eaLnBrk="1" hangingPunct="1">
              <a:buFontTx/>
              <a:buNone/>
            </a:pPr>
            <a:r>
              <a:rPr lang="zh-TW" altLang="en-US" sz="3600" b="1" dirty="0">
                <a:solidFill>
                  <a:srgbClr val="0000FF"/>
                </a:solidFill>
                <a:ea typeface="標楷體" pitchFamily="65" charset="-120"/>
              </a:rPr>
              <a:t>讓他們懷抱美麗的夢想</a:t>
            </a:r>
            <a:endParaRPr lang="en-US" altLang="zh-TW" sz="3600" b="1" dirty="0">
              <a:solidFill>
                <a:srgbClr val="0000FF"/>
              </a:solidFill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3600" b="1" dirty="0">
                <a:solidFill>
                  <a:srgbClr val="0000FF"/>
                </a:solidFill>
                <a:ea typeface="標楷體" pitchFamily="65" charset="-120"/>
              </a:rPr>
              <a:t>			</a:t>
            </a:r>
            <a:r>
              <a:rPr lang="zh-TW" altLang="en-US" sz="3600" b="1" dirty="0">
                <a:solidFill>
                  <a:srgbClr val="FF0000"/>
                </a:solidFill>
                <a:ea typeface="標楷體" pitchFamily="65" charset="-120"/>
              </a:rPr>
              <a:t>海闊天空</a:t>
            </a:r>
            <a:r>
              <a:rPr lang="en-US" altLang="zh-TW" sz="3600" b="1" dirty="0">
                <a:solidFill>
                  <a:srgbClr val="FF0000"/>
                </a:solidFill>
                <a:ea typeface="標楷體" pitchFamily="65" charset="-120"/>
              </a:rPr>
              <a:t>	</a:t>
            </a:r>
            <a:r>
              <a:rPr lang="zh-TW" altLang="en-US" sz="3600" b="1" dirty="0">
                <a:solidFill>
                  <a:srgbClr val="FF0000"/>
                </a:solidFill>
                <a:ea typeface="標楷體" pitchFamily="65" charset="-120"/>
              </a:rPr>
              <a:t>盡情翱翔</a:t>
            </a:r>
            <a:r>
              <a:rPr lang="zh-TW" altLang="en-US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76825" y="476250"/>
            <a:ext cx="33829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軟正黑體" panose="020B0604030504040204" pitchFamily="34" charset="-120"/>
              </a:rPr>
              <a:t>臺北市信義區博愛國民小學</a:t>
            </a:r>
            <a:br>
              <a:rPr lang="en-US" altLang="zh-TW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軟正黑體" panose="020B0604030504040204" pitchFamily="34" charset="-120"/>
              </a:rPr>
            </a:br>
            <a:endParaRPr lang="zh-TW" altLang="en-US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800872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1-3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輸入完畢後，按一下「登入」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C5F5B4-0C49-448D-845F-F2E74A453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592"/>
            <a:ext cx="8101204" cy="51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按一下「未確認」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1-4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4" y="1547068"/>
            <a:ext cx="835292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個人資料正確後，按一下「資訊正確」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1-5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7719779" cy="31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個資同意書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1-6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34" y="1403350"/>
            <a:ext cx="7381766" cy="52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5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若同意「個資同意書」，</a:t>
            </a:r>
            <a:b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按一下「申辦帳號」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1-7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49" y="1403351"/>
            <a:ext cx="7447967" cy="52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親子帳號的綁定為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1-8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5" y="2564904"/>
            <a:ext cx="8730911" cy="20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7756"/>
      </p:ext>
    </p:extLst>
  </p:cSld>
  <p:clrMapOvr>
    <a:masterClrMapping/>
  </p:clrMapOvr>
</p:sld>
</file>

<file path=ppt/theme/theme1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4050</TotalTime>
  <Words>353</Words>
  <Application>Microsoft Office PowerPoint</Application>
  <PresentationFormat>如螢幕大小 (4:3)</PresentationFormat>
  <Paragraphs>55</Paragraphs>
  <Slides>26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微軟正黑體</vt:lpstr>
      <vt:lpstr>新細明體</vt:lpstr>
      <vt:lpstr>標楷體</vt:lpstr>
      <vt:lpstr>Arial</vt:lpstr>
      <vt:lpstr>Calibri</vt:lpstr>
      <vt:lpstr>Century Gothic</vt:lpstr>
      <vt:lpstr>4_預設簡報設計</vt:lpstr>
      <vt:lpstr>臺 北 市 信 義 區 博 愛 國 民 小 學</vt:lpstr>
      <vt:lpstr>1.https://eschool.tp.edu.tw/ 2.按一下「親子帳號綁定」</vt:lpstr>
      <vt:lpstr>PowerPoint 簡報</vt:lpstr>
      <vt:lpstr>輸入完畢後，按一下「登入」</vt:lpstr>
      <vt:lpstr>按一下「未確認」</vt:lpstr>
      <vt:lpstr>個人資料正確後，按一下「資訊正確」</vt:lpstr>
      <vt:lpstr>個資同意書</vt:lpstr>
      <vt:lpstr>若同意「個資同意書」， 按一下「申辦帳號」</vt:lpstr>
      <vt:lpstr>親子帳號的綁定為3選1</vt:lpstr>
      <vt:lpstr>父親或母親(一位)</vt:lpstr>
      <vt:lpstr>父親和母親(二位)</vt:lpstr>
      <vt:lpstr>其他關係者為監護人， 但不是父親或母親</vt:lpstr>
      <vt:lpstr>填完後，按一下「確認送出」</vt:lpstr>
      <vt:lpstr>會短暫出現一下 「設定親子帳號成功！」</vt:lpstr>
      <vt:lpstr>導師審核完後，申辦人即收到郵件</vt:lpstr>
      <vt:lpstr>1.https://epay.tp.edu.tw/ 2.按一下「家長/學生」</vt:lpstr>
      <vt:lpstr>按一下「臺北市校園單一身分驗證服務」</vt:lpstr>
      <vt:lpstr>依據郵件的提示，輸入帳密</vt:lpstr>
      <vt:lpstr>變更密碼</vt:lpstr>
      <vt:lpstr>密碼變更成功，但不是在 這裡(https://ldap.tp.edu.tw/)重新登入</vt:lpstr>
      <vt:lpstr>校園繳費系統 https://epay.tp.edu.tw/</vt:lpstr>
      <vt:lpstr>按一下「臺北市校園單一身分驗證服務」</vt:lpstr>
      <vt:lpstr>輸入帳密</vt:lpstr>
      <vt:lpstr>按一下「同意」</vt:lpstr>
      <vt:lpstr>開始使用</vt:lpstr>
      <vt:lpstr>敬 請 指 教 </vt:lpstr>
    </vt:vector>
  </TitlesOfParts>
  <Company>tmups.tp.edu.tw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臺北市士林區天母國民小學</dc:title>
  <dc:creator>hua</dc:creator>
  <cp:lastModifiedBy>鄔慧君</cp:lastModifiedBy>
  <cp:revision>193</cp:revision>
  <cp:lastPrinted>2020-09-11T03:25:05Z</cp:lastPrinted>
  <dcterms:created xsi:type="dcterms:W3CDTF">2012-04-09T05:58:02Z</dcterms:created>
  <dcterms:modified xsi:type="dcterms:W3CDTF">2020-09-11T03:28:31Z</dcterms:modified>
</cp:coreProperties>
</file>